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5C384-1810-4360-BBF5-C59C4825379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A5F41E5-F8A9-4FCE-8EC8-7B11A5E41DF5}">
      <dgm:prSet/>
      <dgm:spPr/>
      <dgm:t>
        <a:bodyPr/>
        <a:lstStyle/>
        <a:p>
          <a:pPr>
            <a:defRPr cap="all"/>
          </a:pPr>
          <a:r>
            <a:rPr lang="en-US"/>
            <a:t>Introduction</a:t>
          </a:r>
        </a:p>
      </dgm:t>
    </dgm:pt>
    <dgm:pt modelId="{20382286-3E2F-4B67-9673-8AD22E560791}" type="parTrans" cxnId="{C7D647F1-8315-469D-93B6-997768214B27}">
      <dgm:prSet/>
      <dgm:spPr/>
      <dgm:t>
        <a:bodyPr/>
        <a:lstStyle/>
        <a:p>
          <a:endParaRPr lang="en-US"/>
        </a:p>
      </dgm:t>
    </dgm:pt>
    <dgm:pt modelId="{4D1495D1-6E20-4CFE-9D23-0FD491DF77C0}" type="sibTrans" cxnId="{C7D647F1-8315-469D-93B6-997768214B27}">
      <dgm:prSet/>
      <dgm:spPr/>
      <dgm:t>
        <a:bodyPr/>
        <a:lstStyle/>
        <a:p>
          <a:endParaRPr lang="en-US"/>
        </a:p>
      </dgm:t>
    </dgm:pt>
    <dgm:pt modelId="{20D7C099-1A09-4B76-ADED-40A2BC130327}">
      <dgm:prSet/>
      <dgm:spPr/>
      <dgm:t>
        <a:bodyPr/>
        <a:lstStyle/>
        <a:p>
          <a:pPr>
            <a:defRPr cap="all"/>
          </a:pPr>
          <a:r>
            <a:rPr lang="en-US" b="1" dirty="0"/>
            <a:t>Literature review</a:t>
          </a:r>
          <a:endParaRPr lang="en-US" dirty="0"/>
        </a:p>
      </dgm:t>
    </dgm:pt>
    <dgm:pt modelId="{A80E9E2B-716F-4FAA-B969-2F2AC19D70DC}" type="parTrans" cxnId="{68375AAB-5983-4813-84D8-A962A0C1243E}">
      <dgm:prSet/>
      <dgm:spPr/>
      <dgm:t>
        <a:bodyPr/>
        <a:lstStyle/>
        <a:p>
          <a:endParaRPr lang="en-US"/>
        </a:p>
      </dgm:t>
    </dgm:pt>
    <dgm:pt modelId="{3E2966EC-7E24-4827-B034-0D2E0CEC12DF}" type="sibTrans" cxnId="{68375AAB-5983-4813-84D8-A962A0C1243E}">
      <dgm:prSet/>
      <dgm:spPr/>
      <dgm:t>
        <a:bodyPr/>
        <a:lstStyle/>
        <a:p>
          <a:endParaRPr lang="en-US"/>
        </a:p>
      </dgm:t>
    </dgm:pt>
    <dgm:pt modelId="{0AEB852F-88B7-434B-8703-DD45C03146ED}">
      <dgm:prSet/>
      <dgm:spPr/>
      <dgm:t>
        <a:bodyPr/>
        <a:lstStyle/>
        <a:p>
          <a:pPr>
            <a:defRPr cap="all"/>
          </a:pPr>
          <a:r>
            <a:rPr lang="en-US"/>
            <a:t>Methods Section</a:t>
          </a:r>
        </a:p>
      </dgm:t>
    </dgm:pt>
    <dgm:pt modelId="{C5F4241E-E690-4A4E-9D9C-75F7565BBA91}" type="parTrans" cxnId="{40880528-F6F1-4ED6-BA81-A45E74D8D399}">
      <dgm:prSet/>
      <dgm:spPr/>
      <dgm:t>
        <a:bodyPr/>
        <a:lstStyle/>
        <a:p>
          <a:endParaRPr lang="en-US"/>
        </a:p>
      </dgm:t>
    </dgm:pt>
    <dgm:pt modelId="{ACD2554A-99EA-41E8-9766-6BCAC67DAAC0}" type="sibTrans" cxnId="{40880528-F6F1-4ED6-BA81-A45E74D8D399}">
      <dgm:prSet/>
      <dgm:spPr/>
      <dgm:t>
        <a:bodyPr/>
        <a:lstStyle/>
        <a:p>
          <a:endParaRPr lang="en-US"/>
        </a:p>
      </dgm:t>
    </dgm:pt>
    <dgm:pt modelId="{63FC86E5-F842-469F-A263-4A587AB1CB05}">
      <dgm:prSet/>
      <dgm:spPr/>
      <dgm:t>
        <a:bodyPr/>
        <a:lstStyle/>
        <a:p>
          <a:pPr>
            <a:defRPr cap="all"/>
          </a:pPr>
          <a:r>
            <a:rPr lang="en-US"/>
            <a:t>Findings and Discussion</a:t>
          </a:r>
        </a:p>
      </dgm:t>
    </dgm:pt>
    <dgm:pt modelId="{796B6294-2362-43FE-91B2-42EF1DD23A36}" type="parTrans" cxnId="{0A2A1765-7DD0-4867-8934-6228D4031D38}">
      <dgm:prSet/>
      <dgm:spPr/>
      <dgm:t>
        <a:bodyPr/>
        <a:lstStyle/>
        <a:p>
          <a:endParaRPr lang="en-US"/>
        </a:p>
      </dgm:t>
    </dgm:pt>
    <dgm:pt modelId="{F827E1BB-40BE-4E9D-9932-62BCC3831E7E}" type="sibTrans" cxnId="{0A2A1765-7DD0-4867-8934-6228D4031D38}">
      <dgm:prSet/>
      <dgm:spPr/>
      <dgm:t>
        <a:bodyPr/>
        <a:lstStyle/>
        <a:p>
          <a:endParaRPr lang="en-US"/>
        </a:p>
      </dgm:t>
    </dgm:pt>
    <dgm:pt modelId="{59EB3859-6A89-45CB-8303-A72BFC4A1875}">
      <dgm:prSet/>
      <dgm:spPr/>
      <dgm:t>
        <a:bodyPr/>
        <a:lstStyle/>
        <a:p>
          <a:pPr>
            <a:defRPr cap="all"/>
          </a:pPr>
          <a:r>
            <a:rPr lang="en-US"/>
            <a:t>Conclusion</a:t>
          </a:r>
        </a:p>
      </dgm:t>
    </dgm:pt>
    <dgm:pt modelId="{3DF3BB24-CFAE-46E7-B9B6-0EF87DA3A307}" type="parTrans" cxnId="{6C697BAE-05F9-4177-8454-40BBA8382E7F}">
      <dgm:prSet/>
      <dgm:spPr/>
      <dgm:t>
        <a:bodyPr/>
        <a:lstStyle/>
        <a:p>
          <a:endParaRPr lang="en-US"/>
        </a:p>
      </dgm:t>
    </dgm:pt>
    <dgm:pt modelId="{F3FE3126-720A-48D4-9319-4340AADE3BDD}" type="sibTrans" cxnId="{6C697BAE-05F9-4177-8454-40BBA8382E7F}">
      <dgm:prSet/>
      <dgm:spPr/>
      <dgm:t>
        <a:bodyPr/>
        <a:lstStyle/>
        <a:p>
          <a:endParaRPr lang="en-US"/>
        </a:p>
      </dgm:t>
    </dgm:pt>
    <dgm:pt modelId="{4A82A5F4-E510-45A0-9E17-9CF90FDF05BB}" type="pres">
      <dgm:prSet presAssocID="{13C5C384-1810-4360-BBF5-C59C48253796}" presName="root" presStyleCnt="0">
        <dgm:presLayoutVars>
          <dgm:dir/>
          <dgm:resizeHandles val="exact"/>
        </dgm:presLayoutVars>
      </dgm:prSet>
      <dgm:spPr/>
    </dgm:pt>
    <dgm:pt modelId="{993CE954-920E-4551-9129-2E3C72F158F4}" type="pres">
      <dgm:prSet presAssocID="{2A5F41E5-F8A9-4FCE-8EC8-7B11A5E41DF5}" presName="compNode" presStyleCnt="0"/>
      <dgm:spPr/>
    </dgm:pt>
    <dgm:pt modelId="{D3548FE0-F931-447A-AF3D-3BDDA7B57DDA}" type="pres">
      <dgm:prSet presAssocID="{2A5F41E5-F8A9-4FCE-8EC8-7B11A5E41DF5}" presName="iconBgRect" presStyleLbl="bgShp" presStyleIdx="0" presStyleCnt="5"/>
      <dgm:spPr/>
    </dgm:pt>
    <dgm:pt modelId="{2BA406D3-618C-454F-9DE5-663454A11E4F}" type="pres">
      <dgm:prSet presAssocID="{2A5F41E5-F8A9-4FCE-8EC8-7B11A5E41DF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E3A508D6-AEF0-48BC-9367-2668D64D1047}" type="pres">
      <dgm:prSet presAssocID="{2A5F41E5-F8A9-4FCE-8EC8-7B11A5E41DF5}" presName="spaceRect" presStyleCnt="0"/>
      <dgm:spPr/>
    </dgm:pt>
    <dgm:pt modelId="{8306FEC2-C487-4976-819B-CDF7F60E68AF}" type="pres">
      <dgm:prSet presAssocID="{2A5F41E5-F8A9-4FCE-8EC8-7B11A5E41DF5}" presName="textRect" presStyleLbl="revTx" presStyleIdx="0" presStyleCnt="5">
        <dgm:presLayoutVars>
          <dgm:chMax val="1"/>
          <dgm:chPref val="1"/>
        </dgm:presLayoutVars>
      </dgm:prSet>
      <dgm:spPr/>
    </dgm:pt>
    <dgm:pt modelId="{397072BA-52CD-4FBB-8A23-366CB1B0A66C}" type="pres">
      <dgm:prSet presAssocID="{4D1495D1-6E20-4CFE-9D23-0FD491DF77C0}" presName="sibTrans" presStyleCnt="0"/>
      <dgm:spPr/>
    </dgm:pt>
    <dgm:pt modelId="{E15C927D-886D-4D54-98A8-785FA6EFEDB0}" type="pres">
      <dgm:prSet presAssocID="{20D7C099-1A09-4B76-ADED-40A2BC130327}" presName="compNode" presStyleCnt="0"/>
      <dgm:spPr/>
    </dgm:pt>
    <dgm:pt modelId="{000F6365-D6F3-4CAA-A5C4-5C781F24A970}" type="pres">
      <dgm:prSet presAssocID="{20D7C099-1A09-4B76-ADED-40A2BC130327}" presName="iconBgRect" presStyleLbl="bgShp" presStyleIdx="1" presStyleCnt="5"/>
      <dgm:spPr/>
    </dgm:pt>
    <dgm:pt modelId="{D7C51389-E79C-4F53-815A-0A852D666AB8}" type="pres">
      <dgm:prSet presAssocID="{20D7C099-1A09-4B76-ADED-40A2BC13032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c Report Library"/>
        </a:ext>
      </dgm:extLst>
    </dgm:pt>
    <dgm:pt modelId="{F8E4C3BA-D7C7-480F-9D1A-6B986C60F23A}" type="pres">
      <dgm:prSet presAssocID="{20D7C099-1A09-4B76-ADED-40A2BC130327}" presName="spaceRect" presStyleCnt="0"/>
      <dgm:spPr/>
    </dgm:pt>
    <dgm:pt modelId="{09A545C6-4A71-45BF-868E-4DEBB852184A}" type="pres">
      <dgm:prSet presAssocID="{20D7C099-1A09-4B76-ADED-40A2BC130327}" presName="textRect" presStyleLbl="revTx" presStyleIdx="1" presStyleCnt="5">
        <dgm:presLayoutVars>
          <dgm:chMax val="1"/>
          <dgm:chPref val="1"/>
        </dgm:presLayoutVars>
      </dgm:prSet>
      <dgm:spPr/>
    </dgm:pt>
    <dgm:pt modelId="{1E87B1FF-CCA7-4FFB-BAF8-0E1940C42FD3}" type="pres">
      <dgm:prSet presAssocID="{3E2966EC-7E24-4827-B034-0D2E0CEC12DF}" presName="sibTrans" presStyleCnt="0"/>
      <dgm:spPr/>
    </dgm:pt>
    <dgm:pt modelId="{EA3D9BE3-CECE-4BF3-B8C8-CE661190F87B}" type="pres">
      <dgm:prSet presAssocID="{0AEB852F-88B7-434B-8703-DD45C03146ED}" presName="compNode" presStyleCnt="0"/>
      <dgm:spPr/>
    </dgm:pt>
    <dgm:pt modelId="{7E97765C-DB48-4EE8-BA9D-2DAAFFDC4E8F}" type="pres">
      <dgm:prSet presAssocID="{0AEB852F-88B7-434B-8703-DD45C03146ED}" presName="iconBgRect" presStyleLbl="bgShp" presStyleIdx="2" presStyleCnt="5"/>
      <dgm:spPr/>
    </dgm:pt>
    <dgm:pt modelId="{249CDAE9-13F0-4476-BFB1-E779FFC0ADF1}" type="pres">
      <dgm:prSet presAssocID="{0AEB852F-88B7-434B-8703-DD45C03146E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rollment"/>
        </a:ext>
      </dgm:extLst>
    </dgm:pt>
    <dgm:pt modelId="{961DB148-0307-400B-9756-68A88DF2A45E}" type="pres">
      <dgm:prSet presAssocID="{0AEB852F-88B7-434B-8703-DD45C03146ED}" presName="spaceRect" presStyleCnt="0"/>
      <dgm:spPr/>
    </dgm:pt>
    <dgm:pt modelId="{C069858C-B3E4-4859-A6D5-0694810E2507}" type="pres">
      <dgm:prSet presAssocID="{0AEB852F-88B7-434B-8703-DD45C03146ED}" presName="textRect" presStyleLbl="revTx" presStyleIdx="2" presStyleCnt="5">
        <dgm:presLayoutVars>
          <dgm:chMax val="1"/>
          <dgm:chPref val="1"/>
        </dgm:presLayoutVars>
      </dgm:prSet>
      <dgm:spPr/>
    </dgm:pt>
    <dgm:pt modelId="{9A59343A-56B8-45D7-B8BA-D8C952EEABC7}" type="pres">
      <dgm:prSet presAssocID="{ACD2554A-99EA-41E8-9766-6BCAC67DAAC0}" presName="sibTrans" presStyleCnt="0"/>
      <dgm:spPr/>
    </dgm:pt>
    <dgm:pt modelId="{78C8EE1D-D701-4C0E-91A5-CBCC64CB0BB9}" type="pres">
      <dgm:prSet presAssocID="{63FC86E5-F842-469F-A263-4A587AB1CB05}" presName="compNode" presStyleCnt="0"/>
      <dgm:spPr/>
    </dgm:pt>
    <dgm:pt modelId="{FE5FBC4D-01F8-4DFB-99D9-EADEB6A8653A}" type="pres">
      <dgm:prSet presAssocID="{63FC86E5-F842-469F-A263-4A587AB1CB05}" presName="iconBgRect" presStyleLbl="bgShp" presStyleIdx="3" presStyleCnt="5"/>
      <dgm:spPr/>
    </dgm:pt>
    <dgm:pt modelId="{CAC26031-BF80-4010-B413-7BC0142FC109}" type="pres">
      <dgm:prSet presAssocID="{63FC86E5-F842-469F-A263-4A587AB1CB0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ent"/>
        </a:ext>
      </dgm:extLst>
    </dgm:pt>
    <dgm:pt modelId="{D520CF07-8BCC-4E0F-877E-4601EFDF986D}" type="pres">
      <dgm:prSet presAssocID="{63FC86E5-F842-469F-A263-4A587AB1CB05}" presName="spaceRect" presStyleCnt="0"/>
      <dgm:spPr/>
    </dgm:pt>
    <dgm:pt modelId="{83CAE6D4-53C4-4A42-ADDB-4DE2C310C3F2}" type="pres">
      <dgm:prSet presAssocID="{63FC86E5-F842-469F-A263-4A587AB1CB05}" presName="textRect" presStyleLbl="revTx" presStyleIdx="3" presStyleCnt="5">
        <dgm:presLayoutVars>
          <dgm:chMax val="1"/>
          <dgm:chPref val="1"/>
        </dgm:presLayoutVars>
      </dgm:prSet>
      <dgm:spPr/>
    </dgm:pt>
    <dgm:pt modelId="{068A809C-3370-4449-943B-04ED75F95D22}" type="pres">
      <dgm:prSet presAssocID="{F827E1BB-40BE-4E9D-9932-62BCC3831E7E}" presName="sibTrans" presStyleCnt="0"/>
      <dgm:spPr/>
    </dgm:pt>
    <dgm:pt modelId="{14512F07-0D0A-4D7B-8D2D-4FC3331B8DE8}" type="pres">
      <dgm:prSet presAssocID="{59EB3859-6A89-45CB-8303-A72BFC4A1875}" presName="compNode" presStyleCnt="0"/>
      <dgm:spPr/>
    </dgm:pt>
    <dgm:pt modelId="{2F56712E-E630-45EB-958F-82DF959FEF1D}" type="pres">
      <dgm:prSet presAssocID="{59EB3859-6A89-45CB-8303-A72BFC4A1875}" presName="iconBgRect" presStyleLbl="bgShp" presStyleIdx="4" presStyleCnt="5"/>
      <dgm:spPr/>
    </dgm:pt>
    <dgm:pt modelId="{8B51F07B-C453-434D-9945-F298CB644EB6}" type="pres">
      <dgm:prSet presAssocID="{59EB3859-6A89-45CB-8303-A72BFC4A187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"/>
        </a:ext>
      </dgm:extLst>
    </dgm:pt>
    <dgm:pt modelId="{6CEADDDC-582B-49EA-9C6B-1747781458C4}" type="pres">
      <dgm:prSet presAssocID="{59EB3859-6A89-45CB-8303-A72BFC4A1875}" presName="spaceRect" presStyleCnt="0"/>
      <dgm:spPr/>
    </dgm:pt>
    <dgm:pt modelId="{069721AA-EB6C-456B-8E17-974DDE1C1635}" type="pres">
      <dgm:prSet presAssocID="{59EB3859-6A89-45CB-8303-A72BFC4A187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B793A04-2A92-46BE-A8C9-E1572CB7E719}" type="presOf" srcId="{0AEB852F-88B7-434B-8703-DD45C03146ED}" destId="{C069858C-B3E4-4859-A6D5-0694810E2507}" srcOrd="0" destOrd="0" presId="urn:microsoft.com/office/officeart/2018/5/layout/IconCircleLabelList"/>
    <dgm:cxn modelId="{40880528-F6F1-4ED6-BA81-A45E74D8D399}" srcId="{13C5C384-1810-4360-BBF5-C59C48253796}" destId="{0AEB852F-88B7-434B-8703-DD45C03146ED}" srcOrd="2" destOrd="0" parTransId="{C5F4241E-E690-4A4E-9D9C-75F7565BBA91}" sibTransId="{ACD2554A-99EA-41E8-9766-6BCAC67DAAC0}"/>
    <dgm:cxn modelId="{0A2A1765-7DD0-4867-8934-6228D4031D38}" srcId="{13C5C384-1810-4360-BBF5-C59C48253796}" destId="{63FC86E5-F842-469F-A263-4A587AB1CB05}" srcOrd="3" destOrd="0" parTransId="{796B6294-2362-43FE-91B2-42EF1DD23A36}" sibTransId="{F827E1BB-40BE-4E9D-9932-62BCC3831E7E}"/>
    <dgm:cxn modelId="{7CCA2469-258F-4C73-B2F4-0FE48A99AA95}" type="presOf" srcId="{13C5C384-1810-4360-BBF5-C59C48253796}" destId="{4A82A5F4-E510-45A0-9E17-9CF90FDF05BB}" srcOrd="0" destOrd="0" presId="urn:microsoft.com/office/officeart/2018/5/layout/IconCircleLabelList"/>
    <dgm:cxn modelId="{F997EE94-D213-46D7-81DE-E6BF34A971FE}" type="presOf" srcId="{20D7C099-1A09-4B76-ADED-40A2BC130327}" destId="{09A545C6-4A71-45BF-868E-4DEBB852184A}" srcOrd="0" destOrd="0" presId="urn:microsoft.com/office/officeart/2018/5/layout/IconCircleLabelList"/>
    <dgm:cxn modelId="{68375AAB-5983-4813-84D8-A962A0C1243E}" srcId="{13C5C384-1810-4360-BBF5-C59C48253796}" destId="{20D7C099-1A09-4B76-ADED-40A2BC130327}" srcOrd="1" destOrd="0" parTransId="{A80E9E2B-716F-4FAA-B969-2F2AC19D70DC}" sibTransId="{3E2966EC-7E24-4827-B034-0D2E0CEC12DF}"/>
    <dgm:cxn modelId="{6C697BAE-05F9-4177-8454-40BBA8382E7F}" srcId="{13C5C384-1810-4360-BBF5-C59C48253796}" destId="{59EB3859-6A89-45CB-8303-A72BFC4A1875}" srcOrd="4" destOrd="0" parTransId="{3DF3BB24-CFAE-46E7-B9B6-0EF87DA3A307}" sibTransId="{F3FE3126-720A-48D4-9319-4340AADE3BDD}"/>
    <dgm:cxn modelId="{67C295CB-FBA0-43A3-A836-D73319E59B51}" type="presOf" srcId="{59EB3859-6A89-45CB-8303-A72BFC4A1875}" destId="{069721AA-EB6C-456B-8E17-974DDE1C1635}" srcOrd="0" destOrd="0" presId="urn:microsoft.com/office/officeart/2018/5/layout/IconCircleLabelList"/>
    <dgm:cxn modelId="{5E9C4DDB-C45E-4A4B-83B9-01338E29CCB6}" type="presOf" srcId="{63FC86E5-F842-469F-A263-4A587AB1CB05}" destId="{83CAE6D4-53C4-4A42-ADDB-4DE2C310C3F2}" srcOrd="0" destOrd="0" presId="urn:microsoft.com/office/officeart/2018/5/layout/IconCircleLabelList"/>
    <dgm:cxn modelId="{C7D647F1-8315-469D-93B6-997768214B27}" srcId="{13C5C384-1810-4360-BBF5-C59C48253796}" destId="{2A5F41E5-F8A9-4FCE-8EC8-7B11A5E41DF5}" srcOrd="0" destOrd="0" parTransId="{20382286-3E2F-4B67-9673-8AD22E560791}" sibTransId="{4D1495D1-6E20-4CFE-9D23-0FD491DF77C0}"/>
    <dgm:cxn modelId="{D5AE13FC-0C4A-496F-844B-2B24497A76D4}" type="presOf" srcId="{2A5F41E5-F8A9-4FCE-8EC8-7B11A5E41DF5}" destId="{8306FEC2-C487-4976-819B-CDF7F60E68AF}" srcOrd="0" destOrd="0" presId="urn:microsoft.com/office/officeart/2018/5/layout/IconCircleLabelList"/>
    <dgm:cxn modelId="{15A1ACC3-F404-464A-8040-920823805018}" type="presParOf" srcId="{4A82A5F4-E510-45A0-9E17-9CF90FDF05BB}" destId="{993CE954-920E-4551-9129-2E3C72F158F4}" srcOrd="0" destOrd="0" presId="urn:microsoft.com/office/officeart/2018/5/layout/IconCircleLabelList"/>
    <dgm:cxn modelId="{CFD3A311-C378-4013-894A-CE4CA87AA38A}" type="presParOf" srcId="{993CE954-920E-4551-9129-2E3C72F158F4}" destId="{D3548FE0-F931-447A-AF3D-3BDDA7B57DDA}" srcOrd="0" destOrd="0" presId="urn:microsoft.com/office/officeart/2018/5/layout/IconCircleLabelList"/>
    <dgm:cxn modelId="{126DCFC0-418D-43B0-8A60-595E5A25C5D3}" type="presParOf" srcId="{993CE954-920E-4551-9129-2E3C72F158F4}" destId="{2BA406D3-618C-454F-9DE5-663454A11E4F}" srcOrd="1" destOrd="0" presId="urn:microsoft.com/office/officeart/2018/5/layout/IconCircleLabelList"/>
    <dgm:cxn modelId="{8A04F504-2B99-4298-8DA0-122BA76AF18D}" type="presParOf" srcId="{993CE954-920E-4551-9129-2E3C72F158F4}" destId="{E3A508D6-AEF0-48BC-9367-2668D64D1047}" srcOrd="2" destOrd="0" presId="urn:microsoft.com/office/officeart/2018/5/layout/IconCircleLabelList"/>
    <dgm:cxn modelId="{65CB8E81-CC3F-42F0-9340-D60C2922329E}" type="presParOf" srcId="{993CE954-920E-4551-9129-2E3C72F158F4}" destId="{8306FEC2-C487-4976-819B-CDF7F60E68AF}" srcOrd="3" destOrd="0" presId="urn:microsoft.com/office/officeart/2018/5/layout/IconCircleLabelList"/>
    <dgm:cxn modelId="{67A238C7-FF21-4454-B1FE-801187D5A4DB}" type="presParOf" srcId="{4A82A5F4-E510-45A0-9E17-9CF90FDF05BB}" destId="{397072BA-52CD-4FBB-8A23-366CB1B0A66C}" srcOrd="1" destOrd="0" presId="urn:microsoft.com/office/officeart/2018/5/layout/IconCircleLabelList"/>
    <dgm:cxn modelId="{5B902451-F350-4A4F-B037-6471B0B617F0}" type="presParOf" srcId="{4A82A5F4-E510-45A0-9E17-9CF90FDF05BB}" destId="{E15C927D-886D-4D54-98A8-785FA6EFEDB0}" srcOrd="2" destOrd="0" presId="urn:microsoft.com/office/officeart/2018/5/layout/IconCircleLabelList"/>
    <dgm:cxn modelId="{42FF6DE3-4807-45AB-8A32-A7E25C280970}" type="presParOf" srcId="{E15C927D-886D-4D54-98A8-785FA6EFEDB0}" destId="{000F6365-D6F3-4CAA-A5C4-5C781F24A970}" srcOrd="0" destOrd="0" presId="urn:microsoft.com/office/officeart/2018/5/layout/IconCircleLabelList"/>
    <dgm:cxn modelId="{A2EAB35F-F5E9-4413-93C7-9F6D11570064}" type="presParOf" srcId="{E15C927D-886D-4D54-98A8-785FA6EFEDB0}" destId="{D7C51389-E79C-4F53-815A-0A852D666AB8}" srcOrd="1" destOrd="0" presId="urn:microsoft.com/office/officeart/2018/5/layout/IconCircleLabelList"/>
    <dgm:cxn modelId="{7F9DBB69-F78A-4A6D-BAC3-16285A708467}" type="presParOf" srcId="{E15C927D-886D-4D54-98A8-785FA6EFEDB0}" destId="{F8E4C3BA-D7C7-480F-9D1A-6B986C60F23A}" srcOrd="2" destOrd="0" presId="urn:microsoft.com/office/officeart/2018/5/layout/IconCircleLabelList"/>
    <dgm:cxn modelId="{94B1DD9B-D4F3-430E-9489-BC2A05E8BDBC}" type="presParOf" srcId="{E15C927D-886D-4D54-98A8-785FA6EFEDB0}" destId="{09A545C6-4A71-45BF-868E-4DEBB852184A}" srcOrd="3" destOrd="0" presId="urn:microsoft.com/office/officeart/2018/5/layout/IconCircleLabelList"/>
    <dgm:cxn modelId="{5F683B9B-EEC2-4820-92B4-11195020808F}" type="presParOf" srcId="{4A82A5F4-E510-45A0-9E17-9CF90FDF05BB}" destId="{1E87B1FF-CCA7-4FFB-BAF8-0E1940C42FD3}" srcOrd="3" destOrd="0" presId="urn:microsoft.com/office/officeart/2018/5/layout/IconCircleLabelList"/>
    <dgm:cxn modelId="{CFF40D1B-55CC-4D49-A38E-404FF561F53A}" type="presParOf" srcId="{4A82A5F4-E510-45A0-9E17-9CF90FDF05BB}" destId="{EA3D9BE3-CECE-4BF3-B8C8-CE661190F87B}" srcOrd="4" destOrd="0" presId="urn:microsoft.com/office/officeart/2018/5/layout/IconCircleLabelList"/>
    <dgm:cxn modelId="{4827EE62-8D72-4EAA-A31F-D7666BCF1765}" type="presParOf" srcId="{EA3D9BE3-CECE-4BF3-B8C8-CE661190F87B}" destId="{7E97765C-DB48-4EE8-BA9D-2DAAFFDC4E8F}" srcOrd="0" destOrd="0" presId="urn:microsoft.com/office/officeart/2018/5/layout/IconCircleLabelList"/>
    <dgm:cxn modelId="{59B4F24E-4D62-4B69-B2A1-DD1C5C2A13F1}" type="presParOf" srcId="{EA3D9BE3-CECE-4BF3-B8C8-CE661190F87B}" destId="{249CDAE9-13F0-4476-BFB1-E779FFC0ADF1}" srcOrd="1" destOrd="0" presId="urn:microsoft.com/office/officeart/2018/5/layout/IconCircleLabelList"/>
    <dgm:cxn modelId="{DF657BF8-A8FC-4F4E-8FE7-884539BBD118}" type="presParOf" srcId="{EA3D9BE3-CECE-4BF3-B8C8-CE661190F87B}" destId="{961DB148-0307-400B-9756-68A88DF2A45E}" srcOrd="2" destOrd="0" presId="urn:microsoft.com/office/officeart/2018/5/layout/IconCircleLabelList"/>
    <dgm:cxn modelId="{7A2DF4EF-6582-4772-B708-DA09BFC2D5FC}" type="presParOf" srcId="{EA3D9BE3-CECE-4BF3-B8C8-CE661190F87B}" destId="{C069858C-B3E4-4859-A6D5-0694810E2507}" srcOrd="3" destOrd="0" presId="urn:microsoft.com/office/officeart/2018/5/layout/IconCircleLabelList"/>
    <dgm:cxn modelId="{756BE8CA-2129-4380-BBAF-5E893664EEF0}" type="presParOf" srcId="{4A82A5F4-E510-45A0-9E17-9CF90FDF05BB}" destId="{9A59343A-56B8-45D7-B8BA-D8C952EEABC7}" srcOrd="5" destOrd="0" presId="urn:microsoft.com/office/officeart/2018/5/layout/IconCircleLabelList"/>
    <dgm:cxn modelId="{75EAC8A5-E331-404E-A8BE-154C1A5C3580}" type="presParOf" srcId="{4A82A5F4-E510-45A0-9E17-9CF90FDF05BB}" destId="{78C8EE1D-D701-4C0E-91A5-CBCC64CB0BB9}" srcOrd="6" destOrd="0" presId="urn:microsoft.com/office/officeart/2018/5/layout/IconCircleLabelList"/>
    <dgm:cxn modelId="{C301F5B4-C9BE-4949-BD86-6C06669BBD0F}" type="presParOf" srcId="{78C8EE1D-D701-4C0E-91A5-CBCC64CB0BB9}" destId="{FE5FBC4D-01F8-4DFB-99D9-EADEB6A8653A}" srcOrd="0" destOrd="0" presId="urn:microsoft.com/office/officeart/2018/5/layout/IconCircleLabelList"/>
    <dgm:cxn modelId="{4089386D-74B7-4C4A-9FC2-75957F53F584}" type="presParOf" srcId="{78C8EE1D-D701-4C0E-91A5-CBCC64CB0BB9}" destId="{CAC26031-BF80-4010-B413-7BC0142FC109}" srcOrd="1" destOrd="0" presId="urn:microsoft.com/office/officeart/2018/5/layout/IconCircleLabelList"/>
    <dgm:cxn modelId="{B780602C-8071-4E99-B37C-5C5200F82766}" type="presParOf" srcId="{78C8EE1D-D701-4C0E-91A5-CBCC64CB0BB9}" destId="{D520CF07-8BCC-4E0F-877E-4601EFDF986D}" srcOrd="2" destOrd="0" presId="urn:microsoft.com/office/officeart/2018/5/layout/IconCircleLabelList"/>
    <dgm:cxn modelId="{909024EE-B4BF-464D-A139-B27B64D0C0D2}" type="presParOf" srcId="{78C8EE1D-D701-4C0E-91A5-CBCC64CB0BB9}" destId="{83CAE6D4-53C4-4A42-ADDB-4DE2C310C3F2}" srcOrd="3" destOrd="0" presId="urn:microsoft.com/office/officeart/2018/5/layout/IconCircleLabelList"/>
    <dgm:cxn modelId="{D67FC96C-1EAB-40C3-A68B-00CEEF815312}" type="presParOf" srcId="{4A82A5F4-E510-45A0-9E17-9CF90FDF05BB}" destId="{068A809C-3370-4449-943B-04ED75F95D22}" srcOrd="7" destOrd="0" presId="urn:microsoft.com/office/officeart/2018/5/layout/IconCircleLabelList"/>
    <dgm:cxn modelId="{B50DA99E-684E-42AF-A81D-F4C40B37AE50}" type="presParOf" srcId="{4A82A5F4-E510-45A0-9E17-9CF90FDF05BB}" destId="{14512F07-0D0A-4D7B-8D2D-4FC3331B8DE8}" srcOrd="8" destOrd="0" presId="urn:microsoft.com/office/officeart/2018/5/layout/IconCircleLabelList"/>
    <dgm:cxn modelId="{ED528BBD-4351-42AE-83A1-3B9809B16129}" type="presParOf" srcId="{14512F07-0D0A-4D7B-8D2D-4FC3331B8DE8}" destId="{2F56712E-E630-45EB-958F-82DF959FEF1D}" srcOrd="0" destOrd="0" presId="urn:microsoft.com/office/officeart/2018/5/layout/IconCircleLabelList"/>
    <dgm:cxn modelId="{1401AF37-EA4B-429D-9A15-5BCB3FE059EC}" type="presParOf" srcId="{14512F07-0D0A-4D7B-8D2D-4FC3331B8DE8}" destId="{8B51F07B-C453-434D-9945-F298CB644EB6}" srcOrd="1" destOrd="0" presId="urn:microsoft.com/office/officeart/2018/5/layout/IconCircleLabelList"/>
    <dgm:cxn modelId="{4BF396DB-1E50-4998-9C05-2EDD3DB9C49E}" type="presParOf" srcId="{14512F07-0D0A-4D7B-8D2D-4FC3331B8DE8}" destId="{6CEADDDC-582B-49EA-9C6B-1747781458C4}" srcOrd="2" destOrd="0" presId="urn:microsoft.com/office/officeart/2018/5/layout/IconCircleLabelList"/>
    <dgm:cxn modelId="{07F25440-9661-48E9-9953-F0623676C2B6}" type="presParOf" srcId="{14512F07-0D0A-4D7B-8D2D-4FC3331B8DE8}" destId="{069721AA-EB6C-456B-8E17-974DDE1C163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BAA2A-2207-4D34-967C-5B3ED74247C2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7CA919-5892-4F32-A48F-17D63EAB732A}">
      <dgm:prSet/>
      <dgm:spPr/>
      <dgm:t>
        <a:bodyPr/>
        <a:lstStyle/>
        <a:p>
          <a:r>
            <a:rPr lang="en-US"/>
            <a:t>Synthesis of relevant scholarly discussion(s) and argument for your research’s importance</a:t>
          </a:r>
        </a:p>
      </dgm:t>
    </dgm:pt>
    <dgm:pt modelId="{F17054E2-D259-4E1D-8C21-C61BF9BC92B7}" type="parTrans" cxnId="{F73CC0A0-C5AA-4B58-82F7-D01446ABFDA4}">
      <dgm:prSet/>
      <dgm:spPr/>
      <dgm:t>
        <a:bodyPr/>
        <a:lstStyle/>
        <a:p>
          <a:endParaRPr lang="en-US"/>
        </a:p>
      </dgm:t>
    </dgm:pt>
    <dgm:pt modelId="{59C3C872-64D9-4ED8-B820-C9F8E47465C9}" type="sibTrans" cxnId="{F73CC0A0-C5AA-4B58-82F7-D01446ABFDA4}">
      <dgm:prSet/>
      <dgm:spPr/>
      <dgm:t>
        <a:bodyPr/>
        <a:lstStyle/>
        <a:p>
          <a:endParaRPr lang="en-US"/>
        </a:p>
      </dgm:t>
    </dgm:pt>
    <dgm:pt modelId="{A25868E1-67EE-44C9-B0C3-F1F64ECDE2B4}">
      <dgm:prSet/>
      <dgm:spPr/>
      <dgm:t>
        <a:bodyPr/>
        <a:lstStyle/>
        <a:p>
          <a:r>
            <a:rPr lang="en-US"/>
            <a:t>Showcase your theoretical chops</a:t>
          </a:r>
        </a:p>
      </dgm:t>
    </dgm:pt>
    <dgm:pt modelId="{EDD9A56F-8AA9-4EB4-AB5F-BD8C9A51A211}" type="parTrans" cxnId="{04A7DA54-EF78-48BE-8236-357DEEBF792A}">
      <dgm:prSet/>
      <dgm:spPr/>
      <dgm:t>
        <a:bodyPr/>
        <a:lstStyle/>
        <a:p>
          <a:endParaRPr lang="en-US"/>
        </a:p>
      </dgm:t>
    </dgm:pt>
    <dgm:pt modelId="{4FDE090F-1A3A-436C-9CEF-5D263E9C1E86}" type="sibTrans" cxnId="{04A7DA54-EF78-48BE-8236-357DEEBF792A}">
      <dgm:prSet/>
      <dgm:spPr/>
      <dgm:t>
        <a:bodyPr/>
        <a:lstStyle/>
        <a:p>
          <a:endParaRPr lang="en-US"/>
        </a:p>
      </dgm:t>
    </dgm:pt>
    <dgm:pt modelId="{8C21C36E-6BA0-4A04-B161-9D380DEF6A2B}">
      <dgm:prSet/>
      <dgm:spPr/>
      <dgm:t>
        <a:bodyPr/>
        <a:lstStyle/>
        <a:p>
          <a:r>
            <a:rPr lang="en-US"/>
            <a:t>Advance DEI goals: Cite Black Women and other movements</a:t>
          </a:r>
        </a:p>
      </dgm:t>
    </dgm:pt>
    <dgm:pt modelId="{2C7431CB-A4B8-4DD8-B157-18EF9CFA5682}" type="parTrans" cxnId="{2D7F3FA2-03CA-4E5D-8B84-5EB4CEE1D265}">
      <dgm:prSet/>
      <dgm:spPr/>
      <dgm:t>
        <a:bodyPr/>
        <a:lstStyle/>
        <a:p>
          <a:endParaRPr lang="en-US"/>
        </a:p>
      </dgm:t>
    </dgm:pt>
    <dgm:pt modelId="{5354EE37-9EB4-43D0-9CC0-CE25798826DE}" type="sibTrans" cxnId="{2D7F3FA2-03CA-4E5D-8B84-5EB4CEE1D265}">
      <dgm:prSet/>
      <dgm:spPr/>
      <dgm:t>
        <a:bodyPr/>
        <a:lstStyle/>
        <a:p>
          <a:endParaRPr lang="en-US"/>
        </a:p>
      </dgm:t>
    </dgm:pt>
    <dgm:pt modelId="{00211E60-1FF6-804C-BC53-26A64DA6DADF}" type="pres">
      <dgm:prSet presAssocID="{470BAA2A-2207-4D34-967C-5B3ED74247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9B07F9-B233-4E4B-9DCB-AB21612BB33C}" type="pres">
      <dgm:prSet presAssocID="{857CA919-5892-4F32-A48F-17D63EAB732A}" presName="hierRoot1" presStyleCnt="0"/>
      <dgm:spPr/>
    </dgm:pt>
    <dgm:pt modelId="{8A27C010-B806-6C49-A559-6478F72CDE8B}" type="pres">
      <dgm:prSet presAssocID="{857CA919-5892-4F32-A48F-17D63EAB732A}" presName="composite" presStyleCnt="0"/>
      <dgm:spPr/>
    </dgm:pt>
    <dgm:pt modelId="{B627D6D1-001E-C045-A7A5-6C75F0F85B6A}" type="pres">
      <dgm:prSet presAssocID="{857CA919-5892-4F32-A48F-17D63EAB732A}" presName="background" presStyleLbl="node0" presStyleIdx="0" presStyleCnt="3"/>
      <dgm:spPr/>
    </dgm:pt>
    <dgm:pt modelId="{2FEE4BCC-8809-FB4E-A1CA-377D0813FFE8}" type="pres">
      <dgm:prSet presAssocID="{857CA919-5892-4F32-A48F-17D63EAB732A}" presName="text" presStyleLbl="fgAcc0" presStyleIdx="0" presStyleCnt="3">
        <dgm:presLayoutVars>
          <dgm:chPref val="3"/>
        </dgm:presLayoutVars>
      </dgm:prSet>
      <dgm:spPr/>
    </dgm:pt>
    <dgm:pt modelId="{161D020F-F9B5-3646-B6F7-FA1BC2E3C77A}" type="pres">
      <dgm:prSet presAssocID="{857CA919-5892-4F32-A48F-17D63EAB732A}" presName="hierChild2" presStyleCnt="0"/>
      <dgm:spPr/>
    </dgm:pt>
    <dgm:pt modelId="{C5C86F0C-1B42-274E-BECA-5DD85D6C79C8}" type="pres">
      <dgm:prSet presAssocID="{A25868E1-67EE-44C9-B0C3-F1F64ECDE2B4}" presName="hierRoot1" presStyleCnt="0"/>
      <dgm:spPr/>
    </dgm:pt>
    <dgm:pt modelId="{E9598160-972F-EB4A-A77F-25EE3E5655C4}" type="pres">
      <dgm:prSet presAssocID="{A25868E1-67EE-44C9-B0C3-F1F64ECDE2B4}" presName="composite" presStyleCnt="0"/>
      <dgm:spPr/>
    </dgm:pt>
    <dgm:pt modelId="{8F44E761-3848-4247-8A2F-338822A6C031}" type="pres">
      <dgm:prSet presAssocID="{A25868E1-67EE-44C9-B0C3-F1F64ECDE2B4}" presName="background" presStyleLbl="node0" presStyleIdx="1" presStyleCnt="3"/>
      <dgm:spPr/>
    </dgm:pt>
    <dgm:pt modelId="{AE53F99C-6655-7E4E-AE46-2AD5627925A3}" type="pres">
      <dgm:prSet presAssocID="{A25868E1-67EE-44C9-B0C3-F1F64ECDE2B4}" presName="text" presStyleLbl="fgAcc0" presStyleIdx="1" presStyleCnt="3">
        <dgm:presLayoutVars>
          <dgm:chPref val="3"/>
        </dgm:presLayoutVars>
      </dgm:prSet>
      <dgm:spPr/>
    </dgm:pt>
    <dgm:pt modelId="{A0D406BB-AFD7-1C4C-860B-5F180B4BC59E}" type="pres">
      <dgm:prSet presAssocID="{A25868E1-67EE-44C9-B0C3-F1F64ECDE2B4}" presName="hierChild2" presStyleCnt="0"/>
      <dgm:spPr/>
    </dgm:pt>
    <dgm:pt modelId="{B39AB75D-F1C1-7648-82CB-628D7D0572D9}" type="pres">
      <dgm:prSet presAssocID="{8C21C36E-6BA0-4A04-B161-9D380DEF6A2B}" presName="hierRoot1" presStyleCnt="0"/>
      <dgm:spPr/>
    </dgm:pt>
    <dgm:pt modelId="{83C27221-D00C-D544-BB2E-F9539F416040}" type="pres">
      <dgm:prSet presAssocID="{8C21C36E-6BA0-4A04-B161-9D380DEF6A2B}" presName="composite" presStyleCnt="0"/>
      <dgm:spPr/>
    </dgm:pt>
    <dgm:pt modelId="{E76E66C9-2A91-6349-9006-1D7F3BDABCA7}" type="pres">
      <dgm:prSet presAssocID="{8C21C36E-6BA0-4A04-B161-9D380DEF6A2B}" presName="background" presStyleLbl="node0" presStyleIdx="2" presStyleCnt="3"/>
      <dgm:spPr/>
    </dgm:pt>
    <dgm:pt modelId="{65E76A6E-CD64-9D49-A057-2646DEC66AB8}" type="pres">
      <dgm:prSet presAssocID="{8C21C36E-6BA0-4A04-B161-9D380DEF6A2B}" presName="text" presStyleLbl="fgAcc0" presStyleIdx="2" presStyleCnt="3">
        <dgm:presLayoutVars>
          <dgm:chPref val="3"/>
        </dgm:presLayoutVars>
      </dgm:prSet>
      <dgm:spPr/>
    </dgm:pt>
    <dgm:pt modelId="{867545A1-F351-BD48-AF14-D8CEAD52D905}" type="pres">
      <dgm:prSet presAssocID="{8C21C36E-6BA0-4A04-B161-9D380DEF6A2B}" presName="hierChild2" presStyleCnt="0"/>
      <dgm:spPr/>
    </dgm:pt>
  </dgm:ptLst>
  <dgm:cxnLst>
    <dgm:cxn modelId="{FBE30C60-DC79-4148-AE69-FD6C30CE00A5}" type="presOf" srcId="{857CA919-5892-4F32-A48F-17D63EAB732A}" destId="{2FEE4BCC-8809-FB4E-A1CA-377D0813FFE8}" srcOrd="0" destOrd="0" presId="urn:microsoft.com/office/officeart/2005/8/layout/hierarchy1"/>
    <dgm:cxn modelId="{04A7DA54-EF78-48BE-8236-357DEEBF792A}" srcId="{470BAA2A-2207-4D34-967C-5B3ED74247C2}" destId="{A25868E1-67EE-44C9-B0C3-F1F64ECDE2B4}" srcOrd="1" destOrd="0" parTransId="{EDD9A56F-8AA9-4EB4-AB5F-BD8C9A51A211}" sibTransId="{4FDE090F-1A3A-436C-9CEF-5D263E9C1E86}"/>
    <dgm:cxn modelId="{30D41D95-2D2D-4A46-A92F-70DFEF6D8D28}" type="presOf" srcId="{8C21C36E-6BA0-4A04-B161-9D380DEF6A2B}" destId="{65E76A6E-CD64-9D49-A057-2646DEC66AB8}" srcOrd="0" destOrd="0" presId="urn:microsoft.com/office/officeart/2005/8/layout/hierarchy1"/>
    <dgm:cxn modelId="{F73CC0A0-C5AA-4B58-82F7-D01446ABFDA4}" srcId="{470BAA2A-2207-4D34-967C-5B3ED74247C2}" destId="{857CA919-5892-4F32-A48F-17D63EAB732A}" srcOrd="0" destOrd="0" parTransId="{F17054E2-D259-4E1D-8C21-C61BF9BC92B7}" sibTransId="{59C3C872-64D9-4ED8-B820-C9F8E47465C9}"/>
    <dgm:cxn modelId="{2D7F3FA2-03CA-4E5D-8B84-5EB4CEE1D265}" srcId="{470BAA2A-2207-4D34-967C-5B3ED74247C2}" destId="{8C21C36E-6BA0-4A04-B161-9D380DEF6A2B}" srcOrd="2" destOrd="0" parTransId="{2C7431CB-A4B8-4DD8-B157-18EF9CFA5682}" sibTransId="{5354EE37-9EB4-43D0-9CC0-CE25798826DE}"/>
    <dgm:cxn modelId="{7017B5C4-A6A4-9A48-9689-33FBD7BEE344}" type="presOf" srcId="{A25868E1-67EE-44C9-B0C3-F1F64ECDE2B4}" destId="{AE53F99C-6655-7E4E-AE46-2AD5627925A3}" srcOrd="0" destOrd="0" presId="urn:microsoft.com/office/officeart/2005/8/layout/hierarchy1"/>
    <dgm:cxn modelId="{F17B1EDD-8221-D047-9883-E518FC98BC51}" type="presOf" srcId="{470BAA2A-2207-4D34-967C-5B3ED74247C2}" destId="{00211E60-1FF6-804C-BC53-26A64DA6DADF}" srcOrd="0" destOrd="0" presId="urn:microsoft.com/office/officeart/2005/8/layout/hierarchy1"/>
    <dgm:cxn modelId="{19D5B6D4-5C04-C445-A4BC-7ACD231E2390}" type="presParOf" srcId="{00211E60-1FF6-804C-BC53-26A64DA6DADF}" destId="{CD9B07F9-B233-4E4B-9DCB-AB21612BB33C}" srcOrd="0" destOrd="0" presId="urn:microsoft.com/office/officeart/2005/8/layout/hierarchy1"/>
    <dgm:cxn modelId="{EC56F3BA-4687-E142-BE60-2A7EBD1EF656}" type="presParOf" srcId="{CD9B07F9-B233-4E4B-9DCB-AB21612BB33C}" destId="{8A27C010-B806-6C49-A559-6478F72CDE8B}" srcOrd="0" destOrd="0" presId="urn:microsoft.com/office/officeart/2005/8/layout/hierarchy1"/>
    <dgm:cxn modelId="{F498D05F-1E65-D04D-B8D7-225CA42CB75A}" type="presParOf" srcId="{8A27C010-B806-6C49-A559-6478F72CDE8B}" destId="{B627D6D1-001E-C045-A7A5-6C75F0F85B6A}" srcOrd="0" destOrd="0" presId="urn:microsoft.com/office/officeart/2005/8/layout/hierarchy1"/>
    <dgm:cxn modelId="{42D9C587-6C91-F442-9AD2-0876A2EC6237}" type="presParOf" srcId="{8A27C010-B806-6C49-A559-6478F72CDE8B}" destId="{2FEE4BCC-8809-FB4E-A1CA-377D0813FFE8}" srcOrd="1" destOrd="0" presId="urn:microsoft.com/office/officeart/2005/8/layout/hierarchy1"/>
    <dgm:cxn modelId="{645E65B6-FD21-5542-8B8C-BE4DFBFD583C}" type="presParOf" srcId="{CD9B07F9-B233-4E4B-9DCB-AB21612BB33C}" destId="{161D020F-F9B5-3646-B6F7-FA1BC2E3C77A}" srcOrd="1" destOrd="0" presId="urn:microsoft.com/office/officeart/2005/8/layout/hierarchy1"/>
    <dgm:cxn modelId="{E97EA043-1E63-4848-AAF3-AC3FA3B7F833}" type="presParOf" srcId="{00211E60-1FF6-804C-BC53-26A64DA6DADF}" destId="{C5C86F0C-1B42-274E-BECA-5DD85D6C79C8}" srcOrd="1" destOrd="0" presId="urn:microsoft.com/office/officeart/2005/8/layout/hierarchy1"/>
    <dgm:cxn modelId="{470A6D72-48D8-B149-9490-2EBE2E245130}" type="presParOf" srcId="{C5C86F0C-1B42-274E-BECA-5DD85D6C79C8}" destId="{E9598160-972F-EB4A-A77F-25EE3E5655C4}" srcOrd="0" destOrd="0" presId="urn:microsoft.com/office/officeart/2005/8/layout/hierarchy1"/>
    <dgm:cxn modelId="{857A412F-4F89-4B40-A1E9-4AD1516FB06C}" type="presParOf" srcId="{E9598160-972F-EB4A-A77F-25EE3E5655C4}" destId="{8F44E761-3848-4247-8A2F-338822A6C031}" srcOrd="0" destOrd="0" presId="urn:microsoft.com/office/officeart/2005/8/layout/hierarchy1"/>
    <dgm:cxn modelId="{8CF4C6AA-EB65-7044-8CB8-C7D80A2F1821}" type="presParOf" srcId="{E9598160-972F-EB4A-A77F-25EE3E5655C4}" destId="{AE53F99C-6655-7E4E-AE46-2AD5627925A3}" srcOrd="1" destOrd="0" presId="urn:microsoft.com/office/officeart/2005/8/layout/hierarchy1"/>
    <dgm:cxn modelId="{5DE40CAC-4E35-7C4D-A738-D852EBD2BEB2}" type="presParOf" srcId="{C5C86F0C-1B42-274E-BECA-5DD85D6C79C8}" destId="{A0D406BB-AFD7-1C4C-860B-5F180B4BC59E}" srcOrd="1" destOrd="0" presId="urn:microsoft.com/office/officeart/2005/8/layout/hierarchy1"/>
    <dgm:cxn modelId="{EA8A1A84-C4EE-5147-A4C2-9CA9B07A9398}" type="presParOf" srcId="{00211E60-1FF6-804C-BC53-26A64DA6DADF}" destId="{B39AB75D-F1C1-7648-82CB-628D7D0572D9}" srcOrd="2" destOrd="0" presId="urn:microsoft.com/office/officeart/2005/8/layout/hierarchy1"/>
    <dgm:cxn modelId="{95348B23-D6E3-1740-B06C-D2E2847C1011}" type="presParOf" srcId="{B39AB75D-F1C1-7648-82CB-628D7D0572D9}" destId="{83C27221-D00C-D544-BB2E-F9539F416040}" srcOrd="0" destOrd="0" presId="urn:microsoft.com/office/officeart/2005/8/layout/hierarchy1"/>
    <dgm:cxn modelId="{56E3C078-4EAE-7548-A114-9D35A8666123}" type="presParOf" srcId="{83C27221-D00C-D544-BB2E-F9539F416040}" destId="{E76E66C9-2A91-6349-9006-1D7F3BDABCA7}" srcOrd="0" destOrd="0" presId="urn:microsoft.com/office/officeart/2005/8/layout/hierarchy1"/>
    <dgm:cxn modelId="{F8F32F17-A586-E747-BF5F-726B950FBA25}" type="presParOf" srcId="{83C27221-D00C-D544-BB2E-F9539F416040}" destId="{65E76A6E-CD64-9D49-A057-2646DEC66AB8}" srcOrd="1" destOrd="0" presId="urn:microsoft.com/office/officeart/2005/8/layout/hierarchy1"/>
    <dgm:cxn modelId="{A1404B30-A12D-C14B-89C3-5B9C0A9FD2E8}" type="presParOf" srcId="{B39AB75D-F1C1-7648-82CB-628D7D0572D9}" destId="{867545A1-F351-BD48-AF14-D8CEAD52D9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48FE0-F931-447A-AF3D-3BDDA7B57DDA}">
      <dsp:nvSpPr>
        <dsp:cNvPr id="0" name=""/>
        <dsp:cNvSpPr/>
      </dsp:nvSpPr>
      <dsp:spPr>
        <a:xfrm>
          <a:off x="775837" y="656058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406D3-618C-454F-9DE5-663454A11E4F}">
      <dsp:nvSpPr>
        <dsp:cNvPr id="0" name=""/>
        <dsp:cNvSpPr/>
      </dsp:nvSpPr>
      <dsp:spPr>
        <a:xfrm>
          <a:off x="100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6FEC2-C487-4976-819B-CDF7F60E68AF}">
      <dsp:nvSpPr>
        <dsp:cNvPr id="0" name=""/>
        <dsp:cNvSpPr/>
      </dsp:nvSpPr>
      <dsp:spPr>
        <a:xfrm>
          <a:off x="42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Introduction</a:t>
          </a:r>
        </a:p>
      </dsp:txBody>
      <dsp:txXfrm>
        <a:off x="424837" y="2096059"/>
        <a:ext cx="1800000" cy="720000"/>
      </dsp:txXfrm>
    </dsp:sp>
    <dsp:sp modelId="{000F6365-D6F3-4CAA-A5C4-5C781F24A970}">
      <dsp:nvSpPr>
        <dsp:cNvPr id="0" name=""/>
        <dsp:cNvSpPr/>
      </dsp:nvSpPr>
      <dsp:spPr>
        <a:xfrm>
          <a:off x="2890837" y="656058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51389-E79C-4F53-815A-0A852D666AB8}">
      <dsp:nvSpPr>
        <dsp:cNvPr id="0" name=""/>
        <dsp:cNvSpPr/>
      </dsp:nvSpPr>
      <dsp:spPr>
        <a:xfrm>
          <a:off x="3124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545C6-4A71-45BF-868E-4DEBB852184A}">
      <dsp:nvSpPr>
        <dsp:cNvPr id="0" name=""/>
        <dsp:cNvSpPr/>
      </dsp:nvSpPr>
      <dsp:spPr>
        <a:xfrm>
          <a:off x="2539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Literature review</a:t>
          </a:r>
          <a:endParaRPr lang="en-US" sz="1800" kern="1200" dirty="0"/>
        </a:p>
      </dsp:txBody>
      <dsp:txXfrm>
        <a:off x="2539837" y="2096059"/>
        <a:ext cx="1800000" cy="720000"/>
      </dsp:txXfrm>
    </dsp:sp>
    <dsp:sp modelId="{7E97765C-DB48-4EE8-BA9D-2DAAFFDC4E8F}">
      <dsp:nvSpPr>
        <dsp:cNvPr id="0" name=""/>
        <dsp:cNvSpPr/>
      </dsp:nvSpPr>
      <dsp:spPr>
        <a:xfrm>
          <a:off x="5005837" y="656058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CDAE9-13F0-4476-BFB1-E779FFC0ADF1}">
      <dsp:nvSpPr>
        <dsp:cNvPr id="0" name=""/>
        <dsp:cNvSpPr/>
      </dsp:nvSpPr>
      <dsp:spPr>
        <a:xfrm>
          <a:off x="523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9858C-B3E4-4859-A6D5-0694810E2507}">
      <dsp:nvSpPr>
        <dsp:cNvPr id="0" name=""/>
        <dsp:cNvSpPr/>
      </dsp:nvSpPr>
      <dsp:spPr>
        <a:xfrm>
          <a:off x="465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Methods Section</a:t>
          </a:r>
        </a:p>
      </dsp:txBody>
      <dsp:txXfrm>
        <a:off x="4654837" y="2096059"/>
        <a:ext cx="1800000" cy="720000"/>
      </dsp:txXfrm>
    </dsp:sp>
    <dsp:sp modelId="{FE5FBC4D-01F8-4DFB-99D9-EADEB6A8653A}">
      <dsp:nvSpPr>
        <dsp:cNvPr id="0" name=""/>
        <dsp:cNvSpPr/>
      </dsp:nvSpPr>
      <dsp:spPr>
        <a:xfrm>
          <a:off x="7120837" y="656058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26031-BF80-4010-B413-7BC0142FC109}">
      <dsp:nvSpPr>
        <dsp:cNvPr id="0" name=""/>
        <dsp:cNvSpPr/>
      </dsp:nvSpPr>
      <dsp:spPr>
        <a:xfrm>
          <a:off x="7354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AE6D4-53C4-4A42-ADDB-4DE2C310C3F2}">
      <dsp:nvSpPr>
        <dsp:cNvPr id="0" name=""/>
        <dsp:cNvSpPr/>
      </dsp:nvSpPr>
      <dsp:spPr>
        <a:xfrm>
          <a:off x="6769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Findings and Discussion</a:t>
          </a:r>
        </a:p>
      </dsp:txBody>
      <dsp:txXfrm>
        <a:off x="6769837" y="2096059"/>
        <a:ext cx="1800000" cy="720000"/>
      </dsp:txXfrm>
    </dsp:sp>
    <dsp:sp modelId="{2F56712E-E630-45EB-958F-82DF959FEF1D}">
      <dsp:nvSpPr>
        <dsp:cNvPr id="0" name=""/>
        <dsp:cNvSpPr/>
      </dsp:nvSpPr>
      <dsp:spPr>
        <a:xfrm>
          <a:off x="9235837" y="656058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1F07B-C453-434D-9945-F298CB644EB6}">
      <dsp:nvSpPr>
        <dsp:cNvPr id="0" name=""/>
        <dsp:cNvSpPr/>
      </dsp:nvSpPr>
      <dsp:spPr>
        <a:xfrm>
          <a:off x="946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21AA-EB6C-456B-8E17-974DDE1C1635}">
      <dsp:nvSpPr>
        <dsp:cNvPr id="0" name=""/>
        <dsp:cNvSpPr/>
      </dsp:nvSpPr>
      <dsp:spPr>
        <a:xfrm>
          <a:off x="888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Conclusion</a:t>
          </a:r>
        </a:p>
      </dsp:txBody>
      <dsp:txXfrm>
        <a:off x="8884837" y="2096059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7D6D1-001E-C045-A7A5-6C75F0F85B6A}">
      <dsp:nvSpPr>
        <dsp:cNvPr id="0" name=""/>
        <dsp:cNvSpPr/>
      </dsp:nvSpPr>
      <dsp:spPr>
        <a:xfrm>
          <a:off x="0" y="579090"/>
          <a:ext cx="3124595" cy="1984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EE4BCC-8809-FB4E-A1CA-377D0813FFE8}">
      <dsp:nvSpPr>
        <dsp:cNvPr id="0" name=""/>
        <dsp:cNvSpPr/>
      </dsp:nvSpPr>
      <dsp:spPr>
        <a:xfrm>
          <a:off x="347177" y="908909"/>
          <a:ext cx="3124595" cy="1984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Synthesis of relevant scholarly discussion(s) and argument for your research’s importance</a:t>
          </a:r>
        </a:p>
      </dsp:txBody>
      <dsp:txXfrm>
        <a:off x="405290" y="967022"/>
        <a:ext cx="3008369" cy="1867892"/>
      </dsp:txXfrm>
    </dsp:sp>
    <dsp:sp modelId="{8F44E761-3848-4247-8A2F-338822A6C031}">
      <dsp:nvSpPr>
        <dsp:cNvPr id="0" name=""/>
        <dsp:cNvSpPr/>
      </dsp:nvSpPr>
      <dsp:spPr>
        <a:xfrm>
          <a:off x="3818950" y="579090"/>
          <a:ext cx="3124595" cy="1984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3F99C-6655-7E4E-AE46-2AD5627925A3}">
      <dsp:nvSpPr>
        <dsp:cNvPr id="0" name=""/>
        <dsp:cNvSpPr/>
      </dsp:nvSpPr>
      <dsp:spPr>
        <a:xfrm>
          <a:off x="4166127" y="908909"/>
          <a:ext cx="3124595" cy="1984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Showcase your theoretical chops</a:t>
          </a:r>
        </a:p>
      </dsp:txBody>
      <dsp:txXfrm>
        <a:off x="4224240" y="967022"/>
        <a:ext cx="3008369" cy="1867892"/>
      </dsp:txXfrm>
    </dsp:sp>
    <dsp:sp modelId="{E76E66C9-2A91-6349-9006-1D7F3BDABCA7}">
      <dsp:nvSpPr>
        <dsp:cNvPr id="0" name=""/>
        <dsp:cNvSpPr/>
      </dsp:nvSpPr>
      <dsp:spPr>
        <a:xfrm>
          <a:off x="7637900" y="579090"/>
          <a:ext cx="3124595" cy="1984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E76A6E-CD64-9D49-A057-2646DEC66AB8}">
      <dsp:nvSpPr>
        <dsp:cNvPr id="0" name=""/>
        <dsp:cNvSpPr/>
      </dsp:nvSpPr>
      <dsp:spPr>
        <a:xfrm>
          <a:off x="7985078" y="908909"/>
          <a:ext cx="3124595" cy="1984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Advance DEI goals: Cite Black Women and other movements</a:t>
          </a:r>
        </a:p>
      </dsp:txBody>
      <dsp:txXfrm>
        <a:off x="8043191" y="967022"/>
        <a:ext cx="3008369" cy="1867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921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8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3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0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4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3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0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7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57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8FB64-3C10-2248-E519-946E5879F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Writing a research article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4CD7D-C1DB-891A-F520-226407F63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Ruth Gomberg-Muñoz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1A536E7F-EC1C-13B3-A83A-22938A44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92" b="5075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7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3C731-D9CB-3D3D-9A8B-688EF413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976" y="1079500"/>
            <a:ext cx="4456328" cy="2138400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dirty="0"/>
              <a:t>Session 4: Literature review</a:t>
            </a:r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77D5044-C0FC-41BD-921B-D2CEA70F4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759198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40C59C6-5DFE-4F83-A118-7B0F1AD93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07906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273AD71-A9B2-42A5-A6AA-DC06CC4F8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163811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D743CE-A4C9-4C61-8969-5096C42E4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385060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D12B198-BFE5-4867-B13A-199FE41B4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39412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E14FB45-3E95-44C0-8B14-18E3A5B9B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2274277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09C3B3-A2C4-4FEA-BE56-D6B9E0083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314B9F-8AF4-4376-9568-6285B12343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81C67526-3B2B-41B3-A8FD-141E1F828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806655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35B334E-B7AB-4395-9F2B-FD74A4085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06399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582A241-3D03-49F2-9515-690487FBF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4789" y="608309"/>
            <a:ext cx="3532531" cy="5929857"/>
            <a:chOff x="404789" y="608309"/>
            <a:chExt cx="3532531" cy="59298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06EB4C5-742F-447D-B28D-F64AB9EE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559780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4995024-146A-4770-B919-056CCF5537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50E9FCC2-0C21-4DAF-B958-07DD64296B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7342065E-24B7-4441-88A9-98962993F8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23FA6BA-2513-415C-BA4B-E879A4101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6239F02-2DBC-4CAC-AA3F-243D0649B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3B11F1A6-D8AC-465F-9ED9-554E58F73A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E066101D-03CF-4DB9-B962-F7DB806FD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645EFA12-DAD4-4108-B86D-C86A4CC88D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51FE0DB-0A7E-417A-B47D-569C4FB9A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1736442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8596D8F-CB16-49CF-B881-3AF402821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F37FB24-AFCD-493D-B340-7EED10E977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89B142B-6F71-458C-8CAC-4B3E1A4415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E577B59B-3FF5-4CE3-B8CD-B37F6E4E4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30">
                <a:extLst>
                  <a:ext uri="{FF2B5EF4-FFF2-40B4-BE49-F238E27FC236}">
                    <a16:creationId xmlns:a16="http://schemas.microsoft.com/office/drawing/2014/main" id="{912FC165-D3BB-433A-BEED-90223608AB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09A7342-6944-4593-A8CB-2E56FC75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2226591" y="2385858"/>
              <a:ext cx="864005" cy="1032464"/>
              <a:chOff x="2207971" y="2384401"/>
              <a:chExt cx="864005" cy="1032464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BBFA3E1-95AC-4B97-94E0-FA975C6A1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F0692E3-CEC8-47C3-B77F-E9C8614F65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B80E6A3-263D-4DD4-8C58-EA2BB38C5B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5AA2C02F-3722-4124-9F30-AB9D6F052A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8B6EC254-9786-4485-A07E-0F055DA958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AB57BFA-A302-43AD-B2D6-EE3191DDD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58529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EEABC33-1767-4B45-924F-3ECD0096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6934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0748559-962C-4EC9-A1EC-E5E55AFDF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91286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CB099024-D74B-47AA-8E9C-40AF75B947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4AC7ACA-BFE6-46A8-A8AA-78602ED70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">
                <a:extLst>
                  <a:ext uri="{FF2B5EF4-FFF2-40B4-BE49-F238E27FC236}">
                    <a16:creationId xmlns:a16="http://schemas.microsoft.com/office/drawing/2014/main" id="{D0946E2F-C083-48AF-9D1C-3754DE0E8B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F933FF1-7DAC-4751-B504-C8C68E537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ED587E1-23B3-44EE-B0CA-84F46A8D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>
              <a:off x="3365500" y="4918166"/>
              <a:ext cx="571820" cy="1620000"/>
              <a:chOff x="8482785" y="4330454"/>
              <a:chExt cx="571820" cy="1620000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C3EA330E-53DA-43C3-94DF-051C622C8C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CF8DEE9-82BC-4F6D-9E7D-A61DE0391F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77FE6E3-76CF-4BFE-A9BB-D2B04E547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622419" y="427549"/>
              <a:ext cx="464739" cy="900000"/>
              <a:chOff x="4511184" y="2651374"/>
              <a:chExt cx="464739" cy="90000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B90047D-5FCF-4A72-98F9-4C5F3BE36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5D6597A5-9B58-4515-A65F-776A599681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16BED87-A484-418B-BFE2-B7AF165C5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392603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1DAC796-CA78-4ABE-BE2F-B8B4D60A6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886402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DDA4212-2A25-49B5-912F-FE46DB634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562642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44875A-5D91-4826-BEA8-3D8137697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1064180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032A1D-6324-4525-B325-BA10F1B5A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9148098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407EC8-983A-4905-9D84-F10F99A2B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6426968-9D35-4263-9721-5B13F9D2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FD786AD-5715-4F40-BEE8-2D5F8F1EA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746969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FC9C289-1965-44D3-BE1F-87A992A40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141047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0304243C-9A58-4B18-9670-1116282E7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8409898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004F330-2685-43E8-93CC-3A72F1945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0455" y="397061"/>
            <a:ext cx="3901630" cy="5923210"/>
            <a:chOff x="7730455" y="397061"/>
            <a:chExt cx="3901630" cy="5923210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F540312-E657-4675-9FD0-822C4C184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344477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790162A5-9662-4AAC-B88A-5600029BF9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C6945E98-0915-4965-B3A3-8446E1DF1E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8E8BDE04-7F31-4EEC-9104-C642A25CA9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36D1EC2-2F56-400A-A1B4-86538216A8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1041CC3-7885-4E28-927C-FD13BA1703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C31D4CE7-49CC-44F8-91C3-7356DDDB21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1857FF28-CD46-45E4-AEAF-7318A74449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FF33D07-5387-4270-A0E6-7ED9E10B1A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049F146-DADD-4A7F-B64A-C14385351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8669440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08208227-E6FD-4E62-A3E5-339B3116B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BE45BAE-1944-4D0F-8799-E631B489FF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8B4E4D53-4C64-4FFC-9DEE-D23E84F95A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117" name="Rectangle 30">
                <a:extLst>
                  <a:ext uri="{FF2B5EF4-FFF2-40B4-BE49-F238E27FC236}">
                    <a16:creationId xmlns:a16="http://schemas.microsoft.com/office/drawing/2014/main" id="{1E469BE5-4D66-4EF4-8D95-9EE9B49E17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30">
                <a:extLst>
                  <a:ext uri="{FF2B5EF4-FFF2-40B4-BE49-F238E27FC236}">
                    <a16:creationId xmlns:a16="http://schemas.microsoft.com/office/drawing/2014/main" id="{97CC8B6D-C9C9-4420-B145-C479DBBFBB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C305DC7-D46C-40E8-B181-98D0417C3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101269" y="2385858"/>
              <a:ext cx="864005" cy="1032464"/>
              <a:chOff x="2207971" y="2384401"/>
              <a:chExt cx="864005" cy="1032464"/>
            </a:xfrm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74A907D-7F5B-49D1-99A2-2EE5CBE606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2CB551E-1E4C-467D-A3D3-7BA52A2720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FA76F48-9EFD-452A-B0B9-363207E9F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FA58951F-7DDC-408C-A381-96773B5C04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9844DEAE-03C1-47CA-AD25-A479916765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9DED8F11-2AB8-4BC3-90AA-2063E119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92921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FFC5F39-870E-4D66-853D-4F4EE1C5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514516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C88C80A8-E095-4A4F-87E4-8AD7E7C5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10698843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ABDBCCB-5528-4B88-8E71-4594FA5300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A72526B2-FC30-4028-887E-A0A9559FD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6F50CD0A-EB53-43E3-B229-56581B16DE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5">
                <a:extLst>
                  <a:ext uri="{FF2B5EF4-FFF2-40B4-BE49-F238E27FC236}">
                    <a16:creationId xmlns:a16="http://schemas.microsoft.com/office/drawing/2014/main" id="{07439A8C-E126-4EF8-9DDE-B12EEB6344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F971A352-3CE3-4D4E-89FF-4AC76D562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8254545" y="4918166"/>
              <a:ext cx="571820" cy="1620000"/>
              <a:chOff x="8482785" y="4330454"/>
              <a:chExt cx="571820" cy="1620000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81DD3C-BB7E-4654-97CB-5EBA46737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BFDB5FE-621F-4885-8FE3-F32C80AB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3C986CB-6F99-49CC-B770-5C631F665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H="1">
              <a:off x="11104707" y="427549"/>
              <a:ext cx="464739" cy="900000"/>
              <a:chOff x="4511184" y="2651374"/>
              <a:chExt cx="464739" cy="900000"/>
            </a:xfrm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AECC4036-7099-49F0-A624-8E4B788490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D9D2BC0-F00D-4508-B62B-4150C07B9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3076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95DB36-4E55-B699-DAC5-4B92D0AF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/>
              <a:t>Research article</a:t>
            </a:r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FF254A-53D5-844B-53B2-A20DB53D9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733328"/>
              </p:ext>
            </p:extLst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 with solid fill">
            <a:extLst>
              <a:ext uri="{FF2B5EF4-FFF2-40B4-BE49-F238E27FC236}">
                <a16:creationId xmlns:a16="http://schemas.microsoft.com/office/drawing/2014/main" id="{BEC511E1-40E2-7932-6C15-9C74BB0030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8483261">
            <a:off x="3715869" y="1830515"/>
            <a:ext cx="1856028" cy="18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5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ECC9C-2AE3-08D8-978B-AE24512F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/>
              <a:t>Literature review</a:t>
            </a:r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D88D06-885A-5F4D-D688-730189A7E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85793"/>
              </p:ext>
            </p:extLst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2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unlit desk">
            <a:extLst>
              <a:ext uri="{FF2B5EF4-FFF2-40B4-BE49-F238E27FC236}">
                <a16:creationId xmlns:a16="http://schemas.microsoft.com/office/drawing/2014/main" id="{263BE48F-F0DD-4E1D-1C27-3516F86B6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22" b="1360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CFCE6BC-4706-49A2-816A-A44669F98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8637" y="1"/>
            <a:ext cx="8894726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80000">
                <a:srgbClr val="000000">
                  <a:alpha val="0"/>
                </a:srgbClr>
              </a:gs>
              <a:gs pos="51000">
                <a:srgbClr val="00000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25CC0-91D9-79EA-7604-67DBA5C1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0" y="1079500"/>
            <a:ext cx="7797799" cy="2138400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Writing time!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490136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A17720DE005047A3C4220EEC217B7B" ma:contentTypeVersion="16" ma:contentTypeDescription="Create a new document." ma:contentTypeScope="" ma:versionID="e209f32be039916817b1096dd9cf7cfe">
  <xsd:schema xmlns:xsd="http://www.w3.org/2001/XMLSchema" xmlns:xs="http://www.w3.org/2001/XMLSchema" xmlns:p="http://schemas.microsoft.com/office/2006/metadata/properties" xmlns:ns2="b92d57cd-8dd3-449b-b4f6-88721ca6d43e" xmlns:ns3="5fdcdaf6-27e9-40c1-947d-14bd41c8c12f" targetNamespace="http://schemas.microsoft.com/office/2006/metadata/properties" ma:root="true" ma:fieldsID="f489eb6266c9e5b98fa7cf93c702aa1a" ns2:_="" ns3:_="">
    <xsd:import namespace="b92d57cd-8dd3-449b-b4f6-88721ca6d43e"/>
    <xsd:import namespace="5fdcdaf6-27e9-40c1-947d-14bd41c8c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d57cd-8dd3-449b-b4f6-88721ca6d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cdaf6-27e9-40c1-947d-14bd41c8c12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4f14506-2ae0-4a41-b385-1d4759784483}" ma:internalName="TaxCatchAll" ma:showField="CatchAllData" ma:web="5fdcdaf6-27e9-40c1-947d-14bd41c8c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dcdaf6-27e9-40c1-947d-14bd41c8c12f" xsi:nil="true"/>
    <lcf76f155ced4ddcb4097134ff3c332f xmlns="b92d57cd-8dd3-449b-b4f6-88721ca6d4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0AD272-0F07-4671-AF88-260367CD48CF}"/>
</file>

<file path=customXml/itemProps2.xml><?xml version="1.0" encoding="utf-8"?>
<ds:datastoreItem xmlns:ds="http://schemas.openxmlformats.org/officeDocument/2006/customXml" ds:itemID="{282001A0-3232-4D9A-8A96-752894CC3AC2}"/>
</file>

<file path=customXml/itemProps3.xml><?xml version="1.0" encoding="utf-8"?>
<ds:datastoreItem xmlns:ds="http://schemas.openxmlformats.org/officeDocument/2006/customXml" ds:itemID="{A3BBA3D0-573D-4508-AB0C-4F06E0CFBDF7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LeafVTI</vt:lpstr>
      <vt:lpstr>Writing a research article</vt:lpstr>
      <vt:lpstr>Session 4: Literature review</vt:lpstr>
      <vt:lpstr>Research article</vt:lpstr>
      <vt:lpstr>Literature review</vt:lpstr>
      <vt:lpstr>Writing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article</dc:title>
  <dc:creator>Ruth Gomberg-Munoz</dc:creator>
  <cp:lastModifiedBy>Ruth Gomberg-Munoz</cp:lastModifiedBy>
  <cp:revision>2</cp:revision>
  <dcterms:created xsi:type="dcterms:W3CDTF">2023-02-19T20:48:43Z</dcterms:created>
  <dcterms:modified xsi:type="dcterms:W3CDTF">2023-09-11T18:09:01Z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0x01010098A17720DE005047A3C4220EEC217B7B</vt:lpwstr>
  </property>
</Properties>
</file>